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1675638"/>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күннің екінші жартысында жаңбыр, найзағай. Оңтүстік-шығыстан соғатын жел оңтүстік-батысқа ауысады,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күндіз екпіні 15-20 м/с. Ауа температурасы түнде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күндіз 30-32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10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09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7-12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15-17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3992801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./Т</a:t>
            </a:r>
            <a:r>
              <a:rPr lang="kk-KZ" altLang="ru-RU" sz="1200" b="1" i="1"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28302</TotalTime>
  <Words>598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5322</cp:revision>
  <cp:lastPrinted>2021-07-01T07:38:07Z</cp:lastPrinted>
  <dcterms:created xsi:type="dcterms:W3CDTF">2018-03-27T06:03:00Z</dcterms:created>
  <dcterms:modified xsi:type="dcterms:W3CDTF">2026-06-08T07:57:15Z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